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9" r:id="rId3"/>
    <p:sldId id="282" r:id="rId4"/>
    <p:sldId id="283" r:id="rId5"/>
    <p:sldId id="260" r:id="rId6"/>
    <p:sldId id="268" r:id="rId7"/>
    <p:sldId id="273" r:id="rId8"/>
    <p:sldId id="258" r:id="rId9"/>
    <p:sldId id="274" r:id="rId10"/>
    <p:sldId id="275" r:id="rId11"/>
    <p:sldId id="276" r:id="rId12"/>
    <p:sldId id="264" r:id="rId13"/>
    <p:sldId id="271" r:id="rId14"/>
    <p:sldId id="262" r:id="rId15"/>
    <p:sldId id="265" r:id="rId16"/>
    <p:sldId id="278" r:id="rId17"/>
    <p:sldId id="279" r:id="rId18"/>
    <p:sldId id="261" r:id="rId19"/>
    <p:sldId id="284" r:id="rId20"/>
    <p:sldId id="28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56"/>
            <p14:sldId id="259"/>
            <p14:sldId id="282"/>
            <p14:sldId id="283"/>
            <p14:sldId id="260"/>
            <p14:sldId id="268"/>
            <p14:sldId id="273"/>
            <p14:sldId id="258"/>
            <p14:sldId id="274"/>
            <p14:sldId id="275"/>
            <p14:sldId id="276"/>
            <p14:sldId id="264"/>
            <p14:sldId id="271"/>
            <p14:sldId id="262"/>
            <p14:sldId id="265"/>
            <p14:sldId id="278"/>
            <p14:sldId id="279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will I be building - </a:t>
            </a:r>
            <a:r>
              <a:rPr lang="en-US" dirty="0" err="1" smtClean="0"/>
              <a:t>navbar</a:t>
            </a:r>
            <a:r>
              <a:rPr lang="en-US" dirty="0" smtClean="0"/>
              <a:t>, grid, button, header, modal</a:t>
            </a:r>
          </a:p>
          <a:p>
            <a:r>
              <a:rPr lang="en-US" dirty="0" smtClean="0"/>
              <a:t>Create new mashup - favorite template - grid</a:t>
            </a:r>
          </a:p>
          <a:p>
            <a:r>
              <a:rPr lang="en-US" dirty="0" smtClean="0"/>
              <a:t>Open HTML and show CDNs for bootstrap - explain what a CDN (content delivery network) is and why we won't use it and why they may or may not want to use it</a:t>
            </a:r>
          </a:p>
          <a:p>
            <a:r>
              <a:rPr lang="en-US" dirty="0" smtClean="0"/>
              <a:t>Copy files then change paths to relative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- remove classes and show what happens</a:t>
            </a:r>
          </a:p>
          <a:p>
            <a:r>
              <a:rPr lang="en-US" dirty="0" smtClean="0"/>
              <a:t>Connect to app, and drag charts onto grid</a:t>
            </a:r>
          </a:p>
          <a:p>
            <a:r>
              <a:rPr lang="en-US" dirty="0" smtClean="0"/>
              <a:t>Show classes on grid added by default</a:t>
            </a:r>
          </a:p>
          <a:p>
            <a:r>
              <a:rPr lang="en-US" dirty="0" smtClean="0"/>
              <a:t>Resize browser</a:t>
            </a:r>
          </a:p>
          <a:p>
            <a:r>
              <a:rPr lang="en-US" dirty="0" smtClean="0"/>
              <a:t>Make something disappear on browser resize</a:t>
            </a:r>
          </a:p>
          <a:p>
            <a:r>
              <a:rPr lang="en-US" dirty="0" smtClean="0"/>
              <a:t>Grid options (show page)</a:t>
            </a:r>
          </a:p>
          <a:p>
            <a:r>
              <a:rPr lang="en-US" dirty="0" smtClean="0"/>
              <a:t>add a header, takes care of styling</a:t>
            </a:r>
          </a:p>
          <a:p>
            <a:r>
              <a:rPr lang="en-US" dirty="0" smtClean="0"/>
              <a:t>Get some bonus header classes - text-center, text-danger is most useful one</a:t>
            </a:r>
          </a:p>
          <a:p>
            <a:r>
              <a:rPr lang="en-US" dirty="0" smtClean="0"/>
              <a:t>Below grid, add button</a:t>
            </a:r>
          </a:p>
          <a:p>
            <a:r>
              <a:rPr lang="en-US" dirty="0" smtClean="0"/>
              <a:t>Show page with button options (show page)</a:t>
            </a:r>
          </a:p>
          <a:p>
            <a:r>
              <a:rPr lang="en-US" dirty="0" smtClean="0"/>
              <a:t>Give button classes of </a:t>
            </a:r>
            <a:r>
              <a:rPr lang="en-US" dirty="0" err="1" smtClean="0"/>
              <a:t>btn</a:t>
            </a:r>
            <a:r>
              <a:rPr lang="en-US" dirty="0" smtClean="0"/>
              <a:t> and </a:t>
            </a:r>
            <a:r>
              <a:rPr lang="en-US" dirty="0" err="1" smtClean="0"/>
              <a:t>btn</a:t>
            </a:r>
            <a:r>
              <a:rPr lang="en-US" dirty="0" smtClean="0"/>
              <a:t>-primary</a:t>
            </a:r>
          </a:p>
          <a:p>
            <a:r>
              <a:rPr lang="en-US" dirty="0" err="1" smtClean="0"/>
              <a:t>Btn</a:t>
            </a:r>
            <a:r>
              <a:rPr lang="en-US" dirty="0" smtClean="0"/>
              <a:t> not very useful without action tied to it</a:t>
            </a:r>
          </a:p>
          <a:p>
            <a:r>
              <a:rPr lang="en-US" dirty="0" smtClean="0"/>
              <a:t>Show modal code below</a:t>
            </a:r>
          </a:p>
          <a:p>
            <a:r>
              <a:rPr lang="en-US" dirty="0" smtClean="0"/>
              <a:t>Tie button to modal - helpful if you need to force users to enter a form and don't want them to have to leave the page </a:t>
            </a:r>
          </a:p>
          <a:p>
            <a:r>
              <a:rPr lang="en-US" dirty="0" smtClean="0"/>
              <a:t>Speaking of forms, ton of configuration options on forms (show page)</a:t>
            </a:r>
          </a:p>
          <a:p>
            <a:r>
              <a:rPr lang="en-US" dirty="0" smtClean="0"/>
              <a:t>Other options, between two pages have just about anything you would want to use in 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  <a:endParaRPr lang="en-US" dirty="0" smtClean="0"/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Bootstrap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</a:t>
            </a:r>
            <a:r>
              <a:rPr lang="en-US" dirty="0" smtClean="0"/>
              <a:t>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mcgove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49" y="4239736"/>
            <a:ext cx="7680339" cy="15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14" y="224258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4159"/>
          <a:stretch/>
        </p:blipFill>
        <p:spPr>
          <a:xfrm>
            <a:off x="3983849" y="1374617"/>
            <a:ext cx="7058525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849" y="3288592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smtClean="0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35" y="4103742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6" y="1349036"/>
            <a:ext cx="4164495" cy="234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2" y="1349036"/>
            <a:ext cx="987810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5" y="1365538"/>
            <a:ext cx="887285" cy="102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031" y="2551287"/>
            <a:ext cx="1000125" cy="10572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61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7" y="244824"/>
            <a:ext cx="6153150" cy="516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625"/>
          <a:stretch/>
        </p:blipFill>
        <p:spPr>
          <a:xfrm>
            <a:off x="4147320" y="1674579"/>
            <a:ext cx="7924335" cy="50888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96" y="3219284"/>
            <a:ext cx="5187745" cy="33477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39815" y="1423633"/>
            <a:ext cx="8912888" cy="3047883"/>
          </a:xfrm>
          <a:prstGeom prst="rect">
            <a:avLst/>
          </a:prstGeom>
          <a:solidFill>
            <a:srgbClr val="007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r>
              <a:rPr lang="en-US" sz="1600" dirty="0" smtClean="0">
                <a:gradFill>
                  <a:gsLst>
                    <a:gs pos="0">
                      <a:schemeClr val="bg1"/>
                    </a:gs>
                    <a:gs pos="98000">
                      <a:schemeClr val="bg1"/>
                    </a:gs>
                  </a:gsLst>
                  <a:lin ang="5400000" scaled="0"/>
                </a:gradFill>
                <a:ea typeface="Segoe UI Black" panose="020B0A02040204020203" pitchFamily="34" charset="0"/>
                <a:cs typeface="Segoe UI Black" panose="020B0A02040204020203" pitchFamily="34" charset="0"/>
              </a:rPr>
              <a:t>Need example of questions to listen for</a:t>
            </a:r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791" y="221064"/>
            <a:ext cx="346921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9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lang="en-US" sz="9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unnel, building, architecture, 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98" y="1642992"/>
            <a:ext cx="7501803" cy="50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017" y="1423631"/>
            <a:ext cx="11704983" cy="4949047"/>
          </a:xfrm>
        </p:spPr>
        <p:txBody>
          <a:bodyPr numCol="2"/>
          <a:lstStyle/>
          <a:p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mashup</a:t>
            </a:r>
          </a:p>
          <a:p>
            <a:pPr lvl="1"/>
            <a:r>
              <a:rPr lang="en-US" dirty="0" smtClean="0"/>
              <a:t>Use mashup without CDNs</a:t>
            </a:r>
          </a:p>
          <a:p>
            <a:pPr lvl="1"/>
            <a:r>
              <a:rPr lang="en-US" dirty="0" err="1" smtClean="0"/>
              <a:t>Navbar</a:t>
            </a:r>
            <a:endParaRPr lang="en-US" dirty="0"/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Resize</a:t>
            </a:r>
          </a:p>
          <a:p>
            <a:pPr lvl="1"/>
            <a:r>
              <a:rPr lang="en-US" dirty="0" smtClean="0"/>
              <a:t>Typography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Modal</a:t>
            </a:r>
            <a:endParaRPr lang="en-US" dirty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extension – break it</a:t>
            </a:r>
          </a:p>
          <a:p>
            <a:pPr lvl="1"/>
            <a:r>
              <a:rPr lang="en-US" dirty="0" smtClean="0"/>
              <a:t>Update CSS fixed</a:t>
            </a:r>
          </a:p>
          <a:p>
            <a:pPr lvl="1"/>
            <a:r>
              <a:rPr lang="en-US" dirty="0" smtClean="0"/>
              <a:t>Add BS button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</a:t>
            </a:r>
            <a:r>
              <a:rPr lang="en-US" dirty="0" smtClean="0"/>
              <a:t>web, well </a:t>
            </a:r>
            <a:r>
              <a:rPr lang="en-US" dirty="0" smtClean="0"/>
              <a:t>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Bootstrap and Qlik Sense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Bootstrap Download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Tutorials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Themes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Walter’s 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10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 in this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114830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077085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092877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5940857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070923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5988219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68" y="5913930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905182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034" y="1388627"/>
            <a:ext cx="87043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449628"/>
          </a:xfrm>
        </p:spPr>
        <p:txBody>
          <a:bodyPr/>
          <a:lstStyle/>
          <a:p>
            <a:pPr algn="ctr"/>
            <a:r>
              <a:rPr lang="en-US" sz="9600" dirty="0" smtClean="0">
                <a:latin typeface="+mj-lt"/>
              </a:rPr>
              <a:t>Questions?</a:t>
            </a:r>
            <a:endParaRPr lang="en-US" sz="9600" dirty="0"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2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pic>
        <p:nvPicPr>
          <p:cNvPr id="1026" name="Picture 2" descr="lights, glowing, light bulbs, bulbs, idea, interior, decor, off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1777054"/>
            <a:ext cx="4697430" cy="31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7657" y="1401237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3217" y="313842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etboostrap.com</a:t>
            </a:r>
            <a:endParaRPr lang="en-US" sz="20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  <a:endParaRPr lang="en-US" sz="20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237057"/>
          </a:xfrm>
        </p:spPr>
        <p:txBody>
          <a:bodyPr/>
          <a:lstStyle/>
          <a:p>
            <a:r>
              <a:rPr lang="en-US" dirty="0" smtClean="0"/>
              <a:t>Familiar with Qlik Sense</a:t>
            </a:r>
          </a:p>
          <a:p>
            <a:r>
              <a:rPr lang="en-US" dirty="0" smtClean="0"/>
              <a:t>May have some experience with mashups or building websites</a:t>
            </a:r>
          </a:p>
          <a:p>
            <a:r>
              <a:rPr lang="en-US" dirty="0" smtClean="0"/>
              <a:t>Goals of 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your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359911" y="346401"/>
            <a:ext cx="7335689" cy="3781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206554"/>
          </a:xfrm>
        </p:spPr>
        <p:txBody>
          <a:bodyPr/>
          <a:lstStyle/>
          <a:p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Specifies format of web page</a:t>
            </a:r>
            <a:endParaRPr lang="en-US" dirty="0"/>
          </a:p>
          <a:p>
            <a:r>
              <a:rPr lang="en-US" dirty="0" smtClean="0"/>
              <a:t>CSS </a:t>
            </a:r>
            <a:r>
              <a:rPr lang="en-US" dirty="0" smtClean="0"/>
              <a:t>(Cascading Style Sheet)</a:t>
            </a:r>
          </a:p>
          <a:p>
            <a:pPr lvl="1"/>
            <a:r>
              <a:rPr lang="en-US" sz="2600" dirty="0" smtClean="0"/>
              <a:t>For each HTML element, assign </a:t>
            </a:r>
          </a:p>
          <a:p>
            <a:pPr marL="230710" lvl="1" indent="0">
              <a:spcAft>
                <a:spcPts val="1200"/>
              </a:spcAft>
              <a:buNone/>
            </a:pPr>
            <a:r>
              <a:rPr lang="en-US" sz="2600" dirty="0" smtClean="0"/>
              <a:t>  specific class that is defined in Bootstrap</a:t>
            </a:r>
            <a:endParaRPr lang="en-US" dirty="0" smtClean="0"/>
          </a:p>
          <a:p>
            <a:r>
              <a:rPr lang="en-US" dirty="0" smtClean="0"/>
              <a:t>JavaScript</a:t>
            </a:r>
          </a:p>
          <a:p>
            <a:pPr lvl="1">
              <a:spcAft>
                <a:spcPts val="1200"/>
              </a:spcAft>
            </a:pPr>
            <a:r>
              <a:rPr lang="en-US" sz="2600" dirty="0" smtClean="0"/>
              <a:t>Prebuilt </a:t>
            </a:r>
            <a:r>
              <a:rPr lang="en-US" sz="2600" dirty="0" smtClean="0"/>
              <a:t>helper </a:t>
            </a:r>
            <a:r>
              <a:rPr lang="en-US" sz="2600" dirty="0" smtClean="0"/>
              <a:t>functions</a:t>
            </a:r>
            <a:endParaRPr lang="en-US" sz="2600" dirty="0" smtClean="0"/>
          </a:p>
          <a:p>
            <a:r>
              <a:rPr lang="en-US" dirty="0" smtClean="0"/>
              <a:t>Themes</a:t>
            </a:r>
            <a:endParaRPr lang="en-US" sz="2600" dirty="0" smtClean="0"/>
          </a:p>
          <a:p>
            <a:pPr lvl="1"/>
            <a:r>
              <a:rPr lang="en-US" sz="2600" dirty="0" smtClean="0"/>
              <a:t>Change standard Bootstrap styling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28686</TotalTime>
  <Words>1151</Words>
  <Application>Microsoft Office PowerPoint</Application>
  <PresentationFormat>Widescreen</PresentationFormat>
  <Paragraphs>246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Georgia</vt:lpstr>
      <vt:lpstr>Segoe UI Black</vt:lpstr>
      <vt:lpstr>Wingdings</vt:lpstr>
      <vt:lpstr>IMATemplate</vt:lpstr>
      <vt:lpstr>Bootstrap and Qlik Sense</vt:lpstr>
      <vt:lpstr>Kevin McGovern</vt:lpstr>
      <vt:lpstr>What is Bootstrap</vt:lpstr>
      <vt:lpstr>Why are you here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Considerations before using Bootstrap</vt:lpstr>
      <vt:lpstr>PowerPoint Presentation</vt:lpstr>
      <vt:lpstr>Outline of demo</vt:lpstr>
      <vt:lpstr>Summarize Bootstrap and Qlik Sense</vt:lpstr>
      <vt:lpstr>Resources</vt:lpstr>
      <vt:lpstr>Found in this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96</cp:revision>
  <dcterms:created xsi:type="dcterms:W3CDTF">2016-03-21T12:27:04Z</dcterms:created>
  <dcterms:modified xsi:type="dcterms:W3CDTF">2016-04-28T17:09:41Z</dcterms:modified>
</cp:coreProperties>
</file>